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972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61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47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73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513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458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94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73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279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995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54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AD76-7FCD-474B-86CB-64551B900B39}" type="datetimeFigureOut">
              <a:rPr lang="fa-IR" smtClean="0"/>
              <a:t>1441/09/12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BAAD-1A3A-47ED-8FFB-E065DEC224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1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57" y="620688"/>
            <a:ext cx="75533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1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44386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74106"/>
            <a:ext cx="7572375" cy="36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4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8150"/>
            <a:ext cx="80010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4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5342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7" y="5736382"/>
            <a:ext cx="7410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8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2" y="649867"/>
            <a:ext cx="79343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725144"/>
            <a:ext cx="7705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7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14338"/>
            <a:ext cx="79819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8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9" y="4293096"/>
            <a:ext cx="7448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2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8640"/>
            <a:ext cx="77914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6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8640"/>
            <a:ext cx="78581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6" y="2348881"/>
            <a:ext cx="7772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9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4788"/>
            <a:ext cx="76009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2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6057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28663"/>
            <a:ext cx="76485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4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020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0" y="4941168"/>
            <a:ext cx="7410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4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60648"/>
            <a:ext cx="75438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9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6632"/>
            <a:ext cx="73818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46906"/>
            <a:ext cx="78771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5" y="3933056"/>
            <a:ext cx="7305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247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8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8295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2" y="2574082"/>
            <a:ext cx="7486650" cy="413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2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38138"/>
            <a:ext cx="72675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1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88640"/>
            <a:ext cx="75533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9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7057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6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532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6708"/>
            <a:ext cx="60007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2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5057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7" y="2708920"/>
            <a:ext cx="76390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0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5750"/>
            <a:ext cx="82200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45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14350"/>
            <a:ext cx="74199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7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0635"/>
            <a:ext cx="77533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9" y="3318185"/>
            <a:ext cx="72199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76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4" y="260648"/>
            <a:ext cx="72485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4275"/>
            <a:ext cx="58864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8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057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8" y="3609984"/>
            <a:ext cx="7458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52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2010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4" y="3501008"/>
            <a:ext cx="74390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1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5" y="692696"/>
            <a:ext cx="769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5" y="4005064"/>
            <a:ext cx="7572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3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4664"/>
            <a:ext cx="74009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2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85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7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60648"/>
            <a:ext cx="607695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1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SCC</dc:creator>
  <cp:lastModifiedBy>SCC</cp:lastModifiedBy>
  <cp:revision>6</cp:revision>
  <dcterms:created xsi:type="dcterms:W3CDTF">2020-05-04T18:03:46Z</dcterms:created>
  <dcterms:modified xsi:type="dcterms:W3CDTF">2020-05-04T18:56:39Z</dcterms:modified>
</cp:coreProperties>
</file>